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60" r:id="rId4"/>
    <p:sldId id="288" r:id="rId5"/>
    <p:sldId id="287" r:id="rId6"/>
    <p:sldId id="304" r:id="rId7"/>
    <p:sldId id="305" r:id="rId8"/>
    <p:sldId id="306" r:id="rId9"/>
    <p:sldId id="286" r:id="rId10"/>
    <p:sldId id="307" r:id="rId11"/>
    <p:sldId id="283" r:id="rId12"/>
    <p:sldId id="308" r:id="rId13"/>
    <p:sldId id="309" r:id="rId14"/>
    <p:sldId id="270" r:id="rId15"/>
    <p:sldId id="311" r:id="rId16"/>
    <p:sldId id="312" r:id="rId17"/>
    <p:sldId id="310" r:id="rId18"/>
    <p:sldId id="317" r:id="rId19"/>
    <p:sldId id="313" r:id="rId20"/>
    <p:sldId id="314" r:id="rId21"/>
    <p:sldId id="315" r:id="rId22"/>
    <p:sldId id="31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4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6A05EC-844D-4011-A20C-6B89E40E6D0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3E45AB-63AC-46DA-B662-DBF416BD4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Русские народные орнаменты и      росписи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" b="6372"/>
          <a:stretch/>
        </p:blipFill>
        <p:spPr>
          <a:xfrm>
            <a:off x="6324600" y="990600"/>
            <a:ext cx="2293887" cy="296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143000"/>
            <a:ext cx="211477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231557" y="1766674"/>
            <a:ext cx="245228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AutoShape 2" descr="https://kartinkinaden.ru/uploads/posts/2020-09/1600195352_25-p-fon-gzhel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http://www.dspdetal.ru/foto/images/photopechat/originals/ornamenti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4091542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082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900igr.net/up/datas/249459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08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Где используется хохлома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3682752" cy="5637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Орнамент гжели мы можем увидеть на:</a:t>
            </a:r>
          </a:p>
          <a:p>
            <a:pPr marL="0" indent="0">
              <a:buNone/>
            </a:pPr>
            <a:r>
              <a:rPr lang="ru-RU" dirty="0"/>
              <a:t>Посуде, украшениях, шкатулках, мебели, часах, металлических изделиях, фарфоровых изделиях, игрушках, матрёшках, новогодних игрушках, иконах, одежде, бейсбольных битах, гвоздях, лопатах, касках, топорах, пилах и на многом другом.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908720"/>
            <a:ext cx="1997204" cy="1997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132" y="1052736"/>
            <a:ext cx="2429252" cy="2429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452" y="3140968"/>
            <a:ext cx="1584176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2" r="25445"/>
          <a:stretch/>
        </p:blipFill>
        <p:spPr>
          <a:xfrm>
            <a:off x="7282464" y="3140968"/>
            <a:ext cx="1336928" cy="2471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2" t="32562" r="6229" b="4448"/>
          <a:stretch/>
        </p:blipFill>
        <p:spPr>
          <a:xfrm>
            <a:off x="4828004" y="4581128"/>
            <a:ext cx="2480300" cy="1777381"/>
          </a:xfrm>
          <a:prstGeom prst="rect">
            <a:avLst/>
          </a:prstGeom>
        </p:spPr>
      </p:pic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6156176" y="63000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hlinkClick r:id="rId7" action="ppaction://hlinksldjump"/>
              </a:rPr>
              <a:t>Назад к орнаментам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47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fs00.infourok.ru/images/doc/306/306117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cf.ppt-online.org/files/slide/y/yc870oYpJ1dZQlmgjCVWi6DabLhzFU9PetwBMs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/>
          <a:lstStyle/>
          <a:p>
            <a:pPr algn="ctr"/>
            <a:r>
              <a:rPr lang="ru-RU" b="1" dirty="0"/>
              <a:t>Где используется гжель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40409"/>
            <a:ext cx="8219256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Орнамент гжели мы можем увидеть на:</a:t>
            </a:r>
          </a:p>
          <a:p>
            <a:pPr marL="0" indent="0" algn="just">
              <a:buNone/>
            </a:pPr>
            <a:r>
              <a:rPr lang="ru-RU" dirty="0"/>
              <a:t>Вазах, фигурках, статуэтках, подсвечниках, картинах, иконах, предметах для сервировки стола, чайных сервизах, самоварах, шахматах, шкатулках, штофах. Также рисунок печатают на футболках, тетрадках, ручках и другом.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88681"/>
            <a:ext cx="227838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5" r="7809"/>
          <a:stretch/>
        </p:blipFill>
        <p:spPr>
          <a:xfrm>
            <a:off x="3017521" y="3156002"/>
            <a:ext cx="2240280" cy="3513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464" y="4383360"/>
            <a:ext cx="22860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112" y="5195385"/>
            <a:ext cx="1219200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5" b="50305"/>
          <a:stretch/>
        </p:blipFill>
        <p:spPr>
          <a:xfrm>
            <a:off x="5349240" y="3029777"/>
            <a:ext cx="2743200" cy="1371600"/>
          </a:xfrm>
          <a:prstGeom prst="rect">
            <a:avLst/>
          </a:prstGeom>
        </p:spPr>
      </p:pic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6156176" y="63000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hlinkClick r:id="rId7" action="ppaction://hlinksldjump"/>
              </a:rPr>
              <a:t>Назад к орнаментам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47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cf2.ppt-online.org/files2/slide/p/pxb3OXAqK0lWjTBICsRtFcUdrHQEYokJLuDi2V7en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fs00.infourok.ru/images/doc/198/22650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ds04.infourok.ru/uploads/ex/02ee/001217d5-b2aaf57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ds05.infourok.ru/uploads/ex/095d/001258dc-6f73e632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ds04.infourok.ru/uploads/ex/01b2/0003beb9-b8ef313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80" y="377270"/>
            <a:ext cx="7467600" cy="850106"/>
          </a:xfrm>
        </p:spPr>
        <p:txBody>
          <a:bodyPr/>
          <a:lstStyle/>
          <a:p>
            <a:pPr algn="ctr"/>
            <a:r>
              <a:rPr lang="ru-RU" b="1" dirty="0"/>
              <a:t>Дорогие ребята!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19256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/>
              <a:t>Давайте окунемся с вами в мир народных узоров, ярких красок и красоты!</a:t>
            </a:r>
          </a:p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r>
              <a:rPr lang="ru-RU" sz="3000" dirty="0"/>
              <a:t>Сегодня мы вместе с вами увидим различные русские народные орнаменты, найдем их сходства и различия, а также попробуем сами нарисовать понравившийся нам узор.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1" t="18222" r="34697" b="49778"/>
          <a:stretch/>
        </p:blipFill>
        <p:spPr>
          <a:xfrm>
            <a:off x="7038136" y="317064"/>
            <a:ext cx="1296144" cy="13237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68" t="32889" r="7336" b="33333"/>
          <a:stretch/>
        </p:blipFill>
        <p:spPr>
          <a:xfrm>
            <a:off x="611560" y="377270"/>
            <a:ext cx="1057571" cy="11475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46047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cf.ppt-online.org/files/slide/i/i5jkxEJrmNA460Vb1go9C7DGKzHdUhPutlc3nM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cf2.ppt-online.org/files2/slide/8/8yATXv4bIk6aP7xLCgjqQKEMBpOZWrDfsmUNz25tc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s://ds05.infourok.ru/uploads/ex/11a2/0009ae91-a36437d1/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19256" cy="6069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Русских народных орнаментов и росписей существует большое множество. </a:t>
            </a:r>
          </a:p>
          <a:p>
            <a:pPr marL="0" indent="0" algn="ctr">
              <a:buNone/>
            </a:pPr>
            <a:r>
              <a:rPr lang="ru-RU" dirty="0"/>
              <a:t>На некоторые из них мы с вами сейчас посмотрим.</a:t>
            </a:r>
          </a:p>
          <a:p>
            <a:pPr marL="0" indent="0" algn="ctr">
              <a:buNone/>
            </a:pPr>
            <a:endParaRPr lang="ru-RU" dirty="0"/>
          </a:p>
          <a:p>
            <a:pPr algn="ctr">
              <a:buNone/>
            </a:pPr>
            <a:r>
              <a:rPr lang="ru-RU" b="1" dirty="0" smtClean="0">
                <a:hlinkClick r:id="rId2" action="ppaction://hlinksldjump"/>
              </a:rPr>
              <a:t>Городецкая роспись</a:t>
            </a:r>
            <a:endParaRPr lang="ru-RU" b="1" dirty="0" smtClean="0"/>
          </a:p>
          <a:p>
            <a:pPr algn="ctr">
              <a:buNone/>
            </a:pPr>
            <a:r>
              <a:rPr lang="ru-RU" b="1" dirty="0" err="1" smtClean="0">
                <a:hlinkClick r:id="rId3" action="ppaction://hlinksldjump"/>
              </a:rPr>
              <a:t>Жостовская</a:t>
            </a:r>
            <a:r>
              <a:rPr lang="ru-RU" b="1" dirty="0" smtClean="0">
                <a:hlinkClick r:id="rId3" action="ppaction://hlinksldjump"/>
              </a:rPr>
              <a:t> роспись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hlinkClick r:id="" action="ppaction://noaction"/>
              </a:rPr>
              <a:t>Хохломская роспись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hlinkClick r:id="rId4" action="ppaction://hlinksldjump"/>
              </a:rPr>
              <a:t> </a:t>
            </a:r>
            <a:r>
              <a:rPr lang="ru-RU" b="1" dirty="0" err="1" smtClean="0">
                <a:hlinkClick r:id="rId4" action="ppaction://hlinksldjump"/>
              </a:rPr>
              <a:t>Гжельевская</a:t>
            </a:r>
            <a:r>
              <a:rPr lang="ru-RU" b="1" dirty="0" smtClean="0">
                <a:hlinkClick r:id="rId4" action="ppaction://hlinksldjump"/>
              </a:rPr>
              <a:t> роспись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hlinkClick r:id="" action="ppaction://noaction"/>
              </a:rPr>
              <a:t>Дымковская игрушка</a:t>
            </a:r>
            <a:endParaRPr lang="ru-RU" b="1" dirty="0">
              <a:hlinkClick r:id="" action="ppaction://noactio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hlinkClick r:id="" action="ppaction://noaction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340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/>
              <a:t>Городецкая роспись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980728"/>
            <a:ext cx="4199384" cy="5493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Городецкая роспись — русский народный художественный </a:t>
            </a:r>
            <a:r>
              <a:rPr lang="ru-RU" sz="2200" dirty="0" smtClean="0"/>
              <a:t>промысел. Яркая</a:t>
            </a:r>
            <a:r>
              <a:rPr lang="ru-RU" sz="2200" dirty="0" smtClean="0"/>
              <a:t>, лаконичная городецкая роспись (жанровые сцены, фигурки коней, петухов, цветочные узоры), выполненная свободным мазком с белой и черной графической обводкой</a:t>
            </a:r>
            <a:r>
              <a:rPr lang="ru-RU" sz="2200" dirty="0" smtClean="0"/>
              <a:t>.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Городецкую </a:t>
            </a:r>
            <a:r>
              <a:rPr lang="ru-RU" sz="2200" dirty="0" smtClean="0"/>
              <a:t>роспись мы можем увидеть на:</a:t>
            </a:r>
          </a:p>
          <a:p>
            <a:pPr marL="0" indent="0">
              <a:buNone/>
            </a:pPr>
            <a:r>
              <a:rPr lang="ru-RU" sz="2200" dirty="0" smtClean="0"/>
              <a:t>Иконах, кухонной утвари, шкатулках, подставках, панно, фасадах, игрушках и сувенирах.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11" r="17011"/>
          <a:stretch/>
        </p:blipFill>
        <p:spPr>
          <a:xfrm>
            <a:off x="4648200" y="1066800"/>
            <a:ext cx="225552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67" b="22744"/>
          <a:stretch/>
        </p:blipFill>
        <p:spPr>
          <a:xfrm>
            <a:off x="4529708" y="4286592"/>
            <a:ext cx="3429000" cy="1950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01" r="32999"/>
          <a:stretch/>
        </p:blipFill>
        <p:spPr>
          <a:xfrm>
            <a:off x="7164288" y="1196752"/>
            <a:ext cx="113157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632120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hlinkClick r:id="rId5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4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467600" cy="562074"/>
          </a:xfrm>
        </p:spPr>
        <p:txBody>
          <a:bodyPr/>
          <a:lstStyle/>
          <a:p>
            <a:pPr algn="ctr"/>
            <a:r>
              <a:rPr lang="ru-RU" b="1" dirty="0"/>
              <a:t>Городецкая роспись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01" b="22444"/>
          <a:stretch/>
        </p:blipFill>
        <p:spPr>
          <a:xfrm>
            <a:off x="3810000" y="1905000"/>
            <a:ext cx="32004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66" b="8186"/>
          <a:stretch/>
        </p:blipFill>
        <p:spPr>
          <a:xfrm>
            <a:off x="6096000" y="0"/>
            <a:ext cx="2578596" cy="215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66" r="31100" b="39334"/>
          <a:stretch/>
        </p:blipFill>
        <p:spPr>
          <a:xfrm>
            <a:off x="2819400" y="762000"/>
            <a:ext cx="1242432" cy="2080260"/>
          </a:xfrm>
          <a:prstGeom prst="rect">
            <a:avLst/>
          </a:prstGeom>
        </p:spPr>
      </p:pic>
      <p:pic>
        <p:nvPicPr>
          <p:cNvPr id="34820" name="Picture 4" descr="https://i.pinimg.com/originals/74/ab/75/74ab75450b9c79e3c9da1fcc931f24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90600"/>
            <a:ext cx="2057400" cy="227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2" name="AutoShape 6" descr="https://forexdengi.com/attachment.php?attachmentid=3423428&amp;d=15811445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forexdengi.com/attachment.php?attachmentid=3423428&amp;d=15811445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s://ds04.infourok.ru/uploads/ex/0363/00138b62-1eab84a5/im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4290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8" name="Picture 12" descr="https://ds05.infourok.ru/uploads/ex/126b/000f8f42-70316d5d/hello_html_471296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810000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726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ds04.infourok.ru/uploads/ex/0cc7/000e511e-b0cb5f1e/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70" y="533400"/>
            <a:ext cx="853439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900igr.net/up/datas/157526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ds04.infourok.ru/uploads/ex/07e5/00090894-1154151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/>
              <a:t>Где используется жостово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4978896" cy="20882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Жостовская роспись чаще всего встречается на подносах, но рисунки жостово печатают как на одежде, так и на посуде и футлярах.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324" y="1060976"/>
            <a:ext cx="2520280" cy="187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9" r="6109"/>
          <a:stretch/>
        </p:blipFill>
        <p:spPr>
          <a:xfrm>
            <a:off x="539552" y="2878688"/>
            <a:ext cx="3376120" cy="335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5673" y="2878688"/>
            <a:ext cx="4227932" cy="335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5165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460</TotalTime>
  <Words>279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Русские народные орнаменты и      росписи</vt:lpstr>
      <vt:lpstr>Дорогие ребята!</vt:lpstr>
      <vt:lpstr>Слайд 3</vt:lpstr>
      <vt:lpstr>Городецкая роспись</vt:lpstr>
      <vt:lpstr>Городецкая роспись</vt:lpstr>
      <vt:lpstr>Слайд 6</vt:lpstr>
      <vt:lpstr>Слайд 7</vt:lpstr>
      <vt:lpstr>Слайд 8</vt:lpstr>
      <vt:lpstr>Где используется жостово</vt:lpstr>
      <vt:lpstr>Слайд 10</vt:lpstr>
      <vt:lpstr>Где используется хохлома</vt:lpstr>
      <vt:lpstr>Слайд 12</vt:lpstr>
      <vt:lpstr>Слайд 13</vt:lpstr>
      <vt:lpstr>Где используется гжель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Nishchuk</dc:creator>
  <cp:lastModifiedBy>Lilia</cp:lastModifiedBy>
  <cp:revision>49</cp:revision>
  <dcterms:created xsi:type="dcterms:W3CDTF">2015-05-05T17:54:11Z</dcterms:created>
  <dcterms:modified xsi:type="dcterms:W3CDTF">2021-03-15T17:38:47Z</dcterms:modified>
</cp:coreProperties>
</file>